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60829-9CB3-D07C-1870-2C9E444F2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A3B0C-357F-4B41-C443-D45114F79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2BD81-55C7-42B6-B09A-97926B93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B8A1B-8A2B-F32F-C19E-FB14BCE4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80AA5-907F-143F-92CF-4035D3B8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DAFF-DF9E-1803-0A2D-63132F434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F2E9-5F6E-83D3-30A2-2FE92E835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CD89D-C408-5B2C-A8D8-1B46BEA5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5F06C-EBF4-6AC6-12FC-49BC7DA0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3EF07-AF5F-A92E-5BF9-D82213B21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5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0FA55-98AD-22C0-8222-64BFE869C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25A7B-F46D-5C90-3CAA-15ECC761A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2EA3E-0F46-BBF1-CF57-08CA0669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71E7B-1C00-DD7A-A3EB-0DC6FD24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3ABB6-90DE-AB3E-19D3-B01003D2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26AF3-843E-1E48-7257-3845D2739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DD3FC-9385-87B2-1B5D-2EC08D34A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54AD8-E0B1-4242-DDAA-5093C41E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416B-ECAE-25B7-88CF-0524CD40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95738-81B9-7AC6-F225-8AA30F94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6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FDBE-99C5-4B4D-735C-62F495F4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0FCAC-9D25-6A3A-5F45-3D5AF8AD1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5350E-3B05-9DE7-AECF-822198FC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6A3A-8338-1544-55F2-1C8A185F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843D2-D5E4-9E06-F358-E0B8AFA7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4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FFBB-FDFE-6093-D823-57DFD8554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076D-A253-0338-C374-6D20CC1EF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92CA7-BAE0-38F6-67B0-5430AB9E1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E9DFF-65A8-6BD2-E8F8-BC3DCBD9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BD271-AC2B-3958-D522-7D173238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CE8A2-AFD5-CB42-4E51-A3794EDC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7B784-D4BF-FFAF-5596-6A8D55CD8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BD214-6F62-95C7-C1B1-0EE7369A2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ED3CC-E3E0-6F3A-0C14-359317271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BF5134-6D42-BB07-16F3-0FFF2C2A8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05802-A97B-F625-370C-CE9E063A9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2528B-D416-796F-2D47-6B6B8A33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237B1-F314-0DC9-9BC2-F3538E43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8F6013-8D25-31DF-24ED-E710AA5B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6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01A8-8C64-0D2C-81A3-273D0627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97C2D-239F-F326-6416-44C660F1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B5A60-371B-A453-FD02-E4D8D494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7F674-8528-6DF2-39A2-83FD76FD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C96EB-E680-D0E0-DFDD-88093196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C88AB-A66C-7AC5-904D-DC8299D0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D2A45-B0E6-2F29-D49D-0DADCCE8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B606-1EEA-E5D5-0F7A-20CC1C652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87B20-9A89-63AD-50BD-5852404C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E2AF7-918A-6F4A-95B0-48FB6253B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811C3-75DF-5776-A3C1-E91966AA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B1D97-FE0C-2D14-E20E-A3B30E81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97E1-5192-09E2-C51B-DC4B9FE0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8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B1596-5EC2-43F6-9063-0C86F0860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0BB6D-1E3A-76BF-1605-678CF46B6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E2F62-6242-7592-F5BB-CEFCFC0BF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79D56-3613-6A6C-FAAD-6905361F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2F3A1-B175-1D65-8F78-72220218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6F081-CC65-73B8-0CEC-EF9B4012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8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495D8E-31B2-6601-3D8D-B6516B16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92521-B10C-4614-F38A-6944EFD18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48A35-160A-0BA0-A49B-4DBEDE3E9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F98C9-D904-48BB-BF5C-4B9DD9FC8E4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84504-2C68-273C-5261-CC19DB609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791AE-E2FD-0BFD-80A2-EB27435DB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F15F-40EF-4459-95FA-2B2FFA7D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FCCBB03-B5FC-45E2-B2F2-F0914AE7B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782" y="1641893"/>
            <a:ext cx="5434600" cy="5216108"/>
          </a:xfrm>
          <a:prstGeom prst="rect">
            <a:avLst/>
          </a:prstGeom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98BDFB72-1D93-49B3-B0D8-4EFDE41D7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777" y="-449165"/>
            <a:ext cx="6096000" cy="202528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8860BF5-9009-4D50-BB76-D79E4109A665}"/>
              </a:ext>
            </a:extLst>
          </p:cNvPr>
          <p:cNvGraphicFramePr>
            <a:graphicFrameLocks noGrp="1"/>
          </p:cNvGraphicFramePr>
          <p:nvPr/>
        </p:nvGraphicFramePr>
        <p:xfrm>
          <a:off x="288487" y="940904"/>
          <a:ext cx="11634470" cy="5667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894">
                  <a:extLst>
                    <a:ext uri="{9D8B030D-6E8A-4147-A177-3AD203B41FA5}">
                      <a16:colId xmlns:a16="http://schemas.microsoft.com/office/drawing/2014/main" val="2399954094"/>
                    </a:ext>
                  </a:extLst>
                </a:gridCol>
                <a:gridCol w="2326894">
                  <a:extLst>
                    <a:ext uri="{9D8B030D-6E8A-4147-A177-3AD203B41FA5}">
                      <a16:colId xmlns:a16="http://schemas.microsoft.com/office/drawing/2014/main" val="2192089821"/>
                    </a:ext>
                  </a:extLst>
                </a:gridCol>
                <a:gridCol w="2326894">
                  <a:extLst>
                    <a:ext uri="{9D8B030D-6E8A-4147-A177-3AD203B41FA5}">
                      <a16:colId xmlns:a16="http://schemas.microsoft.com/office/drawing/2014/main" val="3501484311"/>
                    </a:ext>
                  </a:extLst>
                </a:gridCol>
                <a:gridCol w="2326894">
                  <a:extLst>
                    <a:ext uri="{9D8B030D-6E8A-4147-A177-3AD203B41FA5}">
                      <a16:colId xmlns:a16="http://schemas.microsoft.com/office/drawing/2014/main" val="3177997288"/>
                    </a:ext>
                  </a:extLst>
                </a:gridCol>
                <a:gridCol w="2326894">
                  <a:extLst>
                    <a:ext uri="{9D8B030D-6E8A-4147-A177-3AD203B41FA5}">
                      <a16:colId xmlns:a16="http://schemas.microsoft.com/office/drawing/2014/main" val="2232388948"/>
                    </a:ext>
                  </a:extLst>
                </a:gridCol>
              </a:tblGrid>
              <a:tr h="621539">
                <a:tc>
                  <a:txBody>
                    <a:bodyPr/>
                    <a:lstStyle/>
                    <a:p>
                      <a:pPr algn="l"/>
                      <a:endParaRPr lang="en-US" sz="3200" b="0" dirty="0">
                        <a:solidFill>
                          <a:schemeClr val="tx1"/>
                        </a:solidFill>
                        <a:latin typeface="Colors Of Autumn" panose="02000500000000000000" pitchFamily="2" charset="0"/>
                      </a:endParaRPr>
                    </a:p>
                  </a:txBody>
                  <a:tcPr>
                    <a:solidFill>
                      <a:schemeClr val="accent4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143001"/>
                  </a:ext>
                </a:extLst>
              </a:tr>
              <a:tr h="1192567">
                <a:tc gridSpan="4">
                  <a:txBody>
                    <a:bodyPr/>
                    <a:lstStyle/>
                    <a:p>
                      <a:r>
                        <a:rPr lang="en-US" b="1" dirty="0">
                          <a:latin typeface="Aptos SemiBold" panose="020F0502020204030204" pitchFamily="34" charset="0"/>
                          <a:cs typeface="Angsana New" panose="020B0502040204020203" pitchFamily="18" charset="-34"/>
                        </a:rPr>
                        <a:t>Preschool Lunch $5.50</a:t>
                      </a:r>
                    </a:p>
                    <a:p>
                      <a:r>
                        <a:rPr lang="en-US" b="1" dirty="0">
                          <a:latin typeface="Aptos SemiBold" panose="020F0502020204030204" pitchFamily="34" charset="0"/>
                          <a:cs typeface="Angsana New" panose="020B0502040204020203" pitchFamily="18" charset="-34"/>
                        </a:rPr>
                        <a:t>EVERY Wednesday is Chicken Nugget Day!</a:t>
                      </a:r>
                    </a:p>
                    <a:p>
                      <a:r>
                        <a:rPr lang="en-US" b="1" dirty="0">
                          <a:latin typeface="Aptos SemiBold" panose="020F0502020204030204" pitchFamily="34" charset="0"/>
                          <a:cs typeface="Angsana New" panose="020B0502040204020203" pitchFamily="18" charset="-34"/>
                        </a:rPr>
                        <a:t>EVERY Friday is Pizza Day!</a:t>
                      </a:r>
                    </a:p>
                    <a:p>
                      <a:endParaRPr lang="en-US" b="1" dirty="0">
                        <a:latin typeface="Aptos SemiBold" panose="020F0502020204030204" pitchFamily="34" charset="0"/>
                        <a:cs typeface="Angsana New" panose="020B0502040204020203" pitchFamily="18" charset="-34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4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accent1">
                        <a:tint val="40000"/>
                        <a:alpha val="4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Students will bring a packed lunch.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352927"/>
                  </a:ext>
                </a:extLst>
              </a:tr>
              <a:tr h="128430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Chicken Tenders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Curly Fries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Carrots and Ranch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Soft Taco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Yellow Rice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u="sng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Chicken Nugget Day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Fries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  <a:p>
                      <a:endParaRPr lang="en-US" sz="1300" dirty="0">
                        <a:latin typeface="Aptos SemiBold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Chicken Alfredo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Steamed Broccoli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Garlic Bread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sng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Pizza Day</a:t>
                      </a:r>
                    </a:p>
                    <a:p>
                      <a:r>
                        <a:rPr lang="en-US" sz="1300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Fries</a:t>
                      </a:r>
                    </a:p>
                    <a:p>
                      <a:r>
                        <a:rPr lang="en-US" sz="1300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61143"/>
                  </a:ext>
                </a:extLst>
              </a:tr>
              <a:tr h="128430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Sloppy Joe Slider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Chips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Cheese Quesadilla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Yellow Rice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  <a:p>
                      <a:endParaRPr lang="en-US" sz="1300" b="1" dirty="0">
                        <a:latin typeface="Aptos SemiBold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u="sng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Chicken Nugget Day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Fries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  <a:p>
                      <a:endParaRPr lang="en-US" sz="1300" dirty="0">
                        <a:latin typeface="Aptos SemiBold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Spaghetti and Meatballs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Steamed Broccoli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u="sng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Pizza Day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Fries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854941"/>
                  </a:ext>
                </a:extLst>
              </a:tr>
              <a:tr h="128430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Hamburger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Fries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Hotdog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Chips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Applesauce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u="sng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Chicken Nugget Day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Fries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  <a:p>
                      <a:endParaRPr lang="en-US" sz="1300" dirty="0">
                        <a:latin typeface="Aptos SemiBold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Spaghetti in Meat Sauce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Mixed Vegetables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Garlic Breadstick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</a:p>
                    <a:p>
                      <a:r>
                        <a:rPr lang="en-US" sz="1300" b="1" dirty="0">
                          <a:latin typeface="Aptos SemiBold" panose="020B00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69217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32657BF-ED27-4D0F-9731-C2440B754C54}"/>
              </a:ext>
            </a:extLst>
          </p:cNvPr>
          <p:cNvSpPr txBox="1"/>
          <p:nvPr/>
        </p:nvSpPr>
        <p:spPr>
          <a:xfrm>
            <a:off x="11488465" y="2399125"/>
            <a:ext cx="46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11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1A0C85-FE49-4E83-B43E-A85ABAA81B36}"/>
              </a:ext>
            </a:extLst>
          </p:cNvPr>
          <p:cNvSpPr txBox="1"/>
          <p:nvPr/>
        </p:nvSpPr>
        <p:spPr>
          <a:xfrm>
            <a:off x="2188249" y="4888648"/>
            <a:ext cx="57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AC7FDE-9954-43B9-9159-3B456FA96BDE}"/>
              </a:ext>
            </a:extLst>
          </p:cNvPr>
          <p:cNvSpPr txBox="1"/>
          <p:nvPr/>
        </p:nvSpPr>
        <p:spPr>
          <a:xfrm>
            <a:off x="6812375" y="6187681"/>
            <a:ext cx="46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30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B88D60-253D-48FB-BF10-97F8648068BA}"/>
              </a:ext>
            </a:extLst>
          </p:cNvPr>
          <p:cNvSpPr txBox="1"/>
          <p:nvPr/>
        </p:nvSpPr>
        <p:spPr>
          <a:xfrm>
            <a:off x="9124848" y="3648157"/>
            <a:ext cx="499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17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CC22FC-D872-4A56-8CCA-A57AD20BAF93}"/>
              </a:ext>
            </a:extLst>
          </p:cNvPr>
          <p:cNvSpPr txBox="1"/>
          <p:nvPr/>
        </p:nvSpPr>
        <p:spPr>
          <a:xfrm>
            <a:off x="11469607" y="3648157"/>
            <a:ext cx="5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18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C779DC-2709-4612-9397-53F79C6B8D4F}"/>
              </a:ext>
            </a:extLst>
          </p:cNvPr>
          <p:cNvSpPr txBox="1"/>
          <p:nvPr/>
        </p:nvSpPr>
        <p:spPr>
          <a:xfrm>
            <a:off x="2188249" y="3648157"/>
            <a:ext cx="572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14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0378C1-E3F7-4763-8909-4672696920A0}"/>
              </a:ext>
            </a:extLst>
          </p:cNvPr>
          <p:cNvSpPr txBox="1"/>
          <p:nvPr/>
        </p:nvSpPr>
        <p:spPr>
          <a:xfrm>
            <a:off x="4470878" y="3648157"/>
            <a:ext cx="46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15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9C501D-BCC0-4253-8FB3-34D7F9904E1D}"/>
              </a:ext>
            </a:extLst>
          </p:cNvPr>
          <p:cNvSpPr txBox="1"/>
          <p:nvPr/>
        </p:nvSpPr>
        <p:spPr>
          <a:xfrm>
            <a:off x="6813039" y="3648157"/>
            <a:ext cx="46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16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2E7380-96E0-46CC-9BE8-649614D265F7}"/>
              </a:ext>
            </a:extLst>
          </p:cNvPr>
          <p:cNvSpPr txBox="1"/>
          <p:nvPr/>
        </p:nvSpPr>
        <p:spPr>
          <a:xfrm>
            <a:off x="9142788" y="6218492"/>
            <a:ext cx="45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31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C110A8-EE19-42C1-A096-55E9E482DA6D}"/>
              </a:ext>
            </a:extLst>
          </p:cNvPr>
          <p:cNvSpPr txBox="1"/>
          <p:nvPr/>
        </p:nvSpPr>
        <p:spPr>
          <a:xfrm>
            <a:off x="4493540" y="4888648"/>
            <a:ext cx="439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22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BAD635-13EC-48D6-A38F-DB1F3946A8CD}"/>
              </a:ext>
            </a:extLst>
          </p:cNvPr>
          <p:cNvSpPr txBox="1"/>
          <p:nvPr/>
        </p:nvSpPr>
        <p:spPr>
          <a:xfrm>
            <a:off x="6832571" y="4888648"/>
            <a:ext cx="44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23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EF3FF6-EC15-4DD8-8FFC-F12F7A303246}"/>
              </a:ext>
            </a:extLst>
          </p:cNvPr>
          <p:cNvSpPr txBox="1"/>
          <p:nvPr/>
        </p:nvSpPr>
        <p:spPr>
          <a:xfrm>
            <a:off x="9175067" y="4888648"/>
            <a:ext cx="43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24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01BA7A-463A-4FEF-8D17-C7D3B463CD6D}"/>
              </a:ext>
            </a:extLst>
          </p:cNvPr>
          <p:cNvSpPr txBox="1"/>
          <p:nvPr/>
        </p:nvSpPr>
        <p:spPr>
          <a:xfrm>
            <a:off x="11469607" y="4888648"/>
            <a:ext cx="5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25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2A4EFE-2556-4A2C-BD3C-9A86BA72D07F}"/>
              </a:ext>
            </a:extLst>
          </p:cNvPr>
          <p:cNvSpPr txBox="1"/>
          <p:nvPr/>
        </p:nvSpPr>
        <p:spPr>
          <a:xfrm>
            <a:off x="2165326" y="6218492"/>
            <a:ext cx="52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28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85B72E-290C-4369-B05C-7783758A55DA}"/>
              </a:ext>
            </a:extLst>
          </p:cNvPr>
          <p:cNvSpPr txBox="1"/>
          <p:nvPr/>
        </p:nvSpPr>
        <p:spPr>
          <a:xfrm>
            <a:off x="4470878" y="6187681"/>
            <a:ext cx="51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tos SemiBold" panose="020B0004020202020204" pitchFamily="34" charset="0"/>
              </a:rPr>
              <a:t>29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0A1881-F5C2-1496-0704-7364E446E897}"/>
              </a:ext>
            </a:extLst>
          </p:cNvPr>
          <p:cNvSpPr txBox="1"/>
          <p:nvPr/>
        </p:nvSpPr>
        <p:spPr>
          <a:xfrm>
            <a:off x="424069" y="1060566"/>
            <a:ext cx="205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tos SemiBold" panose="020B0004020202020204" pitchFamily="34" charset="0"/>
              </a:rPr>
              <a:t>MONDAY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80ECD-D85F-0A68-29B6-3E9F2DE32BB3}"/>
              </a:ext>
            </a:extLst>
          </p:cNvPr>
          <p:cNvSpPr txBox="1"/>
          <p:nvPr/>
        </p:nvSpPr>
        <p:spPr>
          <a:xfrm>
            <a:off x="2760494" y="1060566"/>
            <a:ext cx="205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tos SemiBold" panose="020B0004020202020204" pitchFamily="34" charset="0"/>
              </a:rPr>
              <a:t>TUESDAY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5C41B-4915-8F65-3BEC-672458B6AB59}"/>
              </a:ext>
            </a:extLst>
          </p:cNvPr>
          <p:cNvSpPr txBox="1"/>
          <p:nvPr/>
        </p:nvSpPr>
        <p:spPr>
          <a:xfrm>
            <a:off x="5096919" y="1060566"/>
            <a:ext cx="205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tos SemiBold" panose="020B0004020202020204" pitchFamily="34" charset="0"/>
              </a:rPr>
              <a:t>WEDNESDAY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CEEF5-DD03-A304-9714-CDF07EEE86CA}"/>
              </a:ext>
            </a:extLst>
          </p:cNvPr>
          <p:cNvSpPr txBox="1"/>
          <p:nvPr/>
        </p:nvSpPr>
        <p:spPr>
          <a:xfrm>
            <a:off x="7433344" y="1060566"/>
            <a:ext cx="205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tos SemiBold" panose="020B0004020202020204" pitchFamily="34" charset="0"/>
              </a:rPr>
              <a:t>THURSDAY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10A274-1B61-803B-CDE9-BCE54F0E6418}"/>
              </a:ext>
            </a:extLst>
          </p:cNvPr>
          <p:cNvSpPr txBox="1"/>
          <p:nvPr/>
        </p:nvSpPr>
        <p:spPr>
          <a:xfrm>
            <a:off x="9678150" y="1060566"/>
            <a:ext cx="205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tos SemiBold" panose="020B0004020202020204" pitchFamily="34" charset="0"/>
              </a:rPr>
              <a:t>FRIDAY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435EE30-B84F-4575-1315-58487F826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951" y="298258"/>
            <a:ext cx="5495925" cy="457200"/>
          </a:xfrm>
          <a:prstGeom prst="rect">
            <a:avLst/>
          </a:prstGeom>
        </p:spPr>
      </p:pic>
      <p:pic>
        <p:nvPicPr>
          <p:cNvPr id="41" name="Picture 40" descr="Cartoon bee with pencil">
            <a:extLst>
              <a:ext uri="{FF2B5EF4-FFF2-40B4-BE49-F238E27FC236}">
                <a16:creationId xmlns:a16="http://schemas.microsoft.com/office/drawing/2014/main" id="{5619A642-3AD4-64E0-91C7-622A9ECCD8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24"/>
            <a:ext cx="865371" cy="92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7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 SemiBold</vt:lpstr>
      <vt:lpstr>Arial</vt:lpstr>
      <vt:lpstr>Calibri</vt:lpstr>
      <vt:lpstr>Calibri Light</vt:lpstr>
      <vt:lpstr>Colors Of Autumn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Johnson</dc:creator>
  <cp:lastModifiedBy>Ashley Johnson</cp:lastModifiedBy>
  <cp:revision>1</cp:revision>
  <dcterms:created xsi:type="dcterms:W3CDTF">2023-08-09T17:25:17Z</dcterms:created>
  <dcterms:modified xsi:type="dcterms:W3CDTF">2023-08-09T17:25:57Z</dcterms:modified>
</cp:coreProperties>
</file>